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6B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144" y="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3956B-4384-4724-9EBF-774577E5F07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CCA4CE-D032-45FA-B8BC-489A389BBF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274AA8C-5B44-4302-A809-34804E7EF4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5" y="163259"/>
            <a:ext cx="2828550" cy="521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357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779AE-851B-40EA-94BD-261BD89F5C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0A3768-8B36-4046-8B7B-C54D5F5351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69842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1E8AC0-ACAA-411B-BD96-F4F0B2722123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0781EC-4FDB-4645-A465-409F60E19A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86528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5787E-5694-467D-A1AD-93AF915CB1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40613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8E6321-EA47-4753-BC15-7CD0111B5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01113"/>
            <a:ext cx="10515600" cy="34870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73235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E2CB484-12DF-4E56-AA9F-E6C1012356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64E71E8-881B-471B-BCB9-D18E63C79E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2C6B80-F116-43DF-9540-8F557BBF93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669E36D-D082-4969-9193-A65FCA5B0C5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5" y="163259"/>
            <a:ext cx="2828550" cy="521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1677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ECDAD-F701-4F7E-8E3B-5F7FDDF4A6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664551-547D-474D-9F6F-C2525ACF9D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6A4755-3B7E-4C97-9356-13E4E5F2E2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42729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BF654-4106-4F21-B6A4-26C36CC181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896937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2CA881-C48F-46E9-879D-2BF057F6C8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212975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9093DD-91EC-4F3F-8F2E-69A670486D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036887"/>
            <a:ext cx="5157787" cy="27512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2156F6-1DF8-44DF-AC4F-56C2D9EF52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212975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D784E1-227C-427C-9C64-3C6C6AB7BA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036887"/>
            <a:ext cx="5183188" cy="27512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36551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D6B65-7F1A-446B-804E-8152F25F7A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93600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3237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7DBB6-5ADE-44D1-9D79-345AFE97D4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8B5B9D-04C9-4269-9841-203BCB62F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B08A94-E3BB-42D9-8527-90282C4696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59320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6616F-E69E-4DF8-8D51-55B5CB31EC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1D5D80-0117-4AE1-B03C-BDFD257BC6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919C93-0F47-4AEC-ABBA-99990E9D89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4396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1513AD1-A618-4CA4-862A-3E2F6716D60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72F630-E40C-434F-BE11-77790A876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77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ABCCF5-EBD2-4ECD-9CDA-65E7F505F8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308227"/>
            <a:ext cx="10515600" cy="36353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F2C7F1-5FA2-46B3-895B-AAE2BA4391CE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5" y="163259"/>
            <a:ext cx="2828550" cy="521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72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Tw Cen MT" panose="020B06020201040206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w Cen MT" panose="020B06020201040206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w Cen MT" panose="020B06020201040206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w Cen MT" panose="020B06020201040206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w Cen MT" panose="020B06020201040206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w Cen MT" panose="020B06020201040206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EB4AB-CAE3-4248-856C-A9175C95E5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1DFB8D-8F70-4C35-98CE-FE6D91C279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2C730C-FD88-4D39-A07B-3E3398455FB4}"/>
              </a:ext>
            </a:extLst>
          </p:cNvPr>
          <p:cNvSpPr txBox="1"/>
          <p:nvPr/>
        </p:nvSpPr>
        <p:spPr>
          <a:xfrm>
            <a:off x="9696226" y="163259"/>
            <a:ext cx="2386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Insert University Logo Here or Delete textbox</a:t>
            </a:r>
          </a:p>
        </p:txBody>
      </p:sp>
    </p:spTree>
    <p:extLst>
      <p:ext uri="{BB962C8B-B14F-4D97-AF65-F5344CB8AC3E}">
        <p14:creationId xmlns:p14="http://schemas.microsoft.com/office/powerpoint/2010/main" val="3299573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Tw Cen MT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Geideman, Cheyanne W</dc:creator>
  <cp:lastModifiedBy>Geideman, Cheyanne W</cp:lastModifiedBy>
  <cp:revision>4</cp:revision>
  <dcterms:created xsi:type="dcterms:W3CDTF">2019-08-09T13:57:41Z</dcterms:created>
  <dcterms:modified xsi:type="dcterms:W3CDTF">2019-08-09T14:32:42Z</dcterms:modified>
</cp:coreProperties>
</file>